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434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52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188" autoAdjust="0"/>
  </p:normalViewPr>
  <p:slideViewPr>
    <p:cSldViewPr>
      <p:cViewPr>
        <p:scale>
          <a:sx n="100" d="100"/>
          <a:sy n="100" d="100"/>
        </p:scale>
        <p:origin x="-19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80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23A88D4-6295-45D5-B0FF-4C0EA9D3F1A6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F6566EF-9AD8-4D4D-8CE4-54C82DF0B0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5426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D10CD90-76A8-4F96-BD63-300B7760F5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887CA5A-A8E5-4AA3-9255-BE8669681AE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819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7CA5A-A8E5-4AA3-9255-BE8669681AEB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196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76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914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0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882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806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336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897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381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739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313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556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7993-3418-40CB-B630-A859861F032A}" type="datetimeFigureOut">
              <a:rPr lang="en-CA" smtClean="0"/>
              <a:t>2019-03-13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C1CC-305E-48B7-8ED7-784F20588E2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8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endCxn id="165" idx="0"/>
          </p:cNvCxnSpPr>
          <p:nvPr/>
        </p:nvCxnSpPr>
        <p:spPr>
          <a:xfrm>
            <a:off x="5105400" y="1486019"/>
            <a:ext cx="0" cy="20440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976745" y="3742149"/>
            <a:ext cx="35999" cy="719993"/>
            <a:chOff x="3749534" y="3149618"/>
            <a:chExt cx="35999" cy="719993"/>
          </a:xfrm>
        </p:grpSpPr>
        <p:sp>
          <p:nvSpPr>
            <p:cNvPr id="34" name="Straight Connector 19"/>
            <p:cNvSpPr/>
            <p:nvPr/>
          </p:nvSpPr>
          <p:spPr>
            <a:xfrm rot="3310531">
              <a:off x="3407537" y="3498233"/>
              <a:ext cx="719993" cy="227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381"/>
                  </a:moveTo>
                  <a:lnTo>
                    <a:pt x="719993" y="1138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20"/>
            <p:cNvSpPr/>
            <p:nvPr/>
          </p:nvSpPr>
          <p:spPr>
            <a:xfrm rot="3310531">
              <a:off x="3749534" y="3491615"/>
              <a:ext cx="35999" cy="3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89164" y="3795241"/>
            <a:ext cx="411162" cy="22763"/>
            <a:chOff x="3561953" y="3202710"/>
            <a:chExt cx="411162" cy="22763"/>
          </a:xfrm>
        </p:grpSpPr>
        <p:sp>
          <p:nvSpPr>
            <p:cNvPr id="30" name="Straight Connector 17"/>
            <p:cNvSpPr/>
            <p:nvPr/>
          </p:nvSpPr>
          <p:spPr>
            <a:xfrm>
              <a:off x="3561953" y="3202710"/>
              <a:ext cx="411162" cy="227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381"/>
                  </a:moveTo>
                  <a:lnTo>
                    <a:pt x="411162" y="1138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Straight Connector 18"/>
            <p:cNvSpPr/>
            <p:nvPr/>
          </p:nvSpPr>
          <p:spPr>
            <a:xfrm>
              <a:off x="3757255" y="3203813"/>
              <a:ext cx="20558" cy="205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76745" y="3151103"/>
            <a:ext cx="35999" cy="719993"/>
            <a:chOff x="3749534" y="2558572"/>
            <a:chExt cx="35999" cy="719993"/>
          </a:xfrm>
        </p:grpSpPr>
        <p:sp>
          <p:nvSpPr>
            <p:cNvPr id="27" name="Straight Connector 15"/>
            <p:cNvSpPr/>
            <p:nvPr/>
          </p:nvSpPr>
          <p:spPr>
            <a:xfrm rot="18289469">
              <a:off x="3407537" y="2907187"/>
              <a:ext cx="719993" cy="227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1381"/>
                  </a:moveTo>
                  <a:lnTo>
                    <a:pt x="719993" y="1138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Straight Connector 16"/>
            <p:cNvSpPr/>
            <p:nvPr/>
          </p:nvSpPr>
          <p:spPr>
            <a:xfrm rot="18289469">
              <a:off x="3749534" y="2900569"/>
              <a:ext cx="35999" cy="3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</p:grpSp>
      <p:cxnSp>
        <p:nvCxnSpPr>
          <p:cNvPr id="39" name="Straight Connector 38"/>
          <p:cNvCxnSpPr>
            <a:stCxn id="165" idx="2"/>
          </p:cNvCxnSpPr>
          <p:nvPr/>
        </p:nvCxnSpPr>
        <p:spPr>
          <a:xfrm>
            <a:off x="5105400" y="4114800"/>
            <a:ext cx="0" cy="11678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33800" y="3213557"/>
            <a:ext cx="0" cy="166324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733800" y="1486019"/>
            <a:ext cx="0" cy="134002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Straight Connector 5"/>
          <p:cNvSpPr/>
          <p:nvPr/>
        </p:nvSpPr>
        <p:spPr>
          <a:xfrm rot="3624565" flipV="1">
            <a:off x="2332561" y="2406169"/>
            <a:ext cx="1003852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381"/>
                </a:moveTo>
                <a:lnTo>
                  <a:pt x="977271" y="1138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Straight Connector 11"/>
          <p:cNvSpPr/>
          <p:nvPr/>
        </p:nvSpPr>
        <p:spPr>
          <a:xfrm rot="1961610">
            <a:off x="2195191" y="2784128"/>
            <a:ext cx="791218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381"/>
                </a:moveTo>
                <a:lnTo>
                  <a:pt x="977271" y="1138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Straight Connector 11"/>
          <p:cNvSpPr/>
          <p:nvPr/>
        </p:nvSpPr>
        <p:spPr>
          <a:xfrm rot="19507818">
            <a:off x="2283714" y="3450947"/>
            <a:ext cx="791218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381"/>
                </a:moveTo>
                <a:lnTo>
                  <a:pt x="977271" y="1138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Straight Connector 11"/>
          <p:cNvSpPr/>
          <p:nvPr/>
        </p:nvSpPr>
        <p:spPr>
          <a:xfrm rot="18102016">
            <a:off x="2319016" y="3762315"/>
            <a:ext cx="1001328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381"/>
                </a:moveTo>
                <a:lnTo>
                  <a:pt x="977271" y="11381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Rectangle 30"/>
          <p:cNvSpPr/>
          <p:nvPr/>
        </p:nvSpPr>
        <p:spPr>
          <a:xfrm>
            <a:off x="5932264" y="2536897"/>
            <a:ext cx="2754536" cy="4780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High Groundwater</a:t>
            </a:r>
            <a:endParaRPr lang="en-CA" sz="1100" kern="1200" dirty="0"/>
          </a:p>
        </p:txBody>
      </p:sp>
      <p:sp>
        <p:nvSpPr>
          <p:cNvPr id="39963" name="TextBox 39962"/>
          <p:cNvSpPr txBox="1"/>
          <p:nvPr/>
        </p:nvSpPr>
        <p:spPr>
          <a:xfrm>
            <a:off x="3211736" y="4876800"/>
            <a:ext cx="2754536" cy="80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Flood Risk Mapping</a:t>
            </a:r>
          </a:p>
          <a:p>
            <a:pPr algn="ctr"/>
            <a:r>
              <a:rPr lang="en-US" sz="1400" dirty="0" smtClean="0"/>
              <a:t>Flood Hazard Mapping with Vulnerability Data Applied</a:t>
            </a:r>
            <a:endParaRPr lang="en-CA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457200" y="1819784"/>
            <a:ext cx="2133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Flood Emergency </a:t>
            </a:r>
            <a:r>
              <a:rPr lang="en-US" sz="1400" dirty="0" smtClean="0"/>
              <a:t>(Emergency Response)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048000" y="685800"/>
            <a:ext cx="2754536" cy="80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Flood Hazard Mapping</a:t>
            </a:r>
          </a:p>
          <a:p>
            <a:pPr lvl="0" algn="ctr"/>
            <a:r>
              <a:rPr lang="en-US" sz="1400" dirty="0"/>
              <a:t>Delineates extent </a:t>
            </a:r>
            <a:r>
              <a:rPr lang="en-US" sz="1400" dirty="0" smtClean="0"/>
              <a:t>and / or </a:t>
            </a:r>
            <a:r>
              <a:rPr lang="en-US" sz="1400" dirty="0"/>
              <a:t>characteristics of </a:t>
            </a:r>
            <a:r>
              <a:rPr lang="en-US" sz="1400" dirty="0" smtClean="0"/>
              <a:t>flooding</a:t>
            </a:r>
            <a:endParaRPr lang="en-CA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457200" y="2514600"/>
            <a:ext cx="2133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Flood Frequency</a:t>
            </a:r>
          </a:p>
          <a:p>
            <a:r>
              <a:rPr lang="en-US" sz="1400" dirty="0" smtClean="0"/>
              <a:t>(e.g., 2-100 year)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57200" y="3200400"/>
            <a:ext cx="2133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Regulatory</a:t>
            </a:r>
          </a:p>
          <a:p>
            <a:r>
              <a:rPr lang="en-US" sz="1400" dirty="0" smtClean="0"/>
              <a:t>(Floodplain)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57200" y="3886200"/>
            <a:ext cx="2133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Extreme Events</a:t>
            </a:r>
          </a:p>
          <a:p>
            <a:r>
              <a:rPr lang="en-US" sz="1400" dirty="0" smtClean="0"/>
              <a:t>(PMP, PMF, Dam Break)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048000" y="2782669"/>
            <a:ext cx="1676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Fluvial </a:t>
            </a:r>
            <a:r>
              <a:rPr lang="en-US" sz="1400" dirty="0" smtClean="0"/>
              <a:t>(Riverine) and </a:t>
            </a:r>
            <a:r>
              <a:rPr lang="en-US" dirty="0"/>
              <a:t>Coastal</a:t>
            </a:r>
            <a:endParaRPr lang="en-CA" dirty="0"/>
          </a:p>
        </p:txBody>
      </p:sp>
      <p:sp>
        <p:nvSpPr>
          <p:cNvPr id="165" name="TextBox 164"/>
          <p:cNvSpPr txBox="1"/>
          <p:nvPr/>
        </p:nvSpPr>
        <p:spPr>
          <a:xfrm>
            <a:off x="4419600" y="3530025"/>
            <a:ext cx="13716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Pluvial</a:t>
            </a:r>
          </a:p>
          <a:p>
            <a:pPr algn="ctr"/>
            <a:r>
              <a:rPr lang="en-US" sz="1400" dirty="0" smtClean="0"/>
              <a:t>(Non-Riverine)</a:t>
            </a:r>
            <a:endParaRPr lang="en-CA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084664" y="3059668"/>
            <a:ext cx="24497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Storm Sewer Back-up</a:t>
            </a:r>
            <a:endParaRPr lang="en-CA" dirty="0"/>
          </a:p>
        </p:txBody>
      </p:sp>
      <p:sp>
        <p:nvSpPr>
          <p:cNvPr id="167" name="TextBox 166"/>
          <p:cNvSpPr txBox="1"/>
          <p:nvPr/>
        </p:nvSpPr>
        <p:spPr>
          <a:xfrm>
            <a:off x="6084664" y="3593068"/>
            <a:ext cx="24497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High Groundwater</a:t>
            </a:r>
            <a:endParaRPr lang="en-CA" dirty="0"/>
          </a:p>
        </p:txBody>
      </p:sp>
      <p:sp>
        <p:nvSpPr>
          <p:cNvPr id="168" name="TextBox 167"/>
          <p:cNvSpPr txBox="1"/>
          <p:nvPr/>
        </p:nvSpPr>
        <p:spPr>
          <a:xfrm>
            <a:off x="6084664" y="4126468"/>
            <a:ext cx="24497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Overland Flow</a:t>
            </a:r>
            <a:endParaRPr lang="en-CA" dirty="0"/>
          </a:p>
        </p:txBody>
      </p:sp>
      <p:sp>
        <p:nvSpPr>
          <p:cNvPr id="16" name="Straight Connector 6"/>
          <p:cNvSpPr/>
          <p:nvPr/>
        </p:nvSpPr>
        <p:spPr>
          <a:xfrm rot="3624565">
            <a:off x="2843364" y="2627272"/>
            <a:ext cx="48863" cy="48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500" kern="1200"/>
          </a:p>
        </p:txBody>
      </p:sp>
      <p:sp>
        <p:nvSpPr>
          <p:cNvPr id="19" name="Straight Connector 8"/>
          <p:cNvSpPr/>
          <p:nvPr/>
        </p:nvSpPr>
        <p:spPr>
          <a:xfrm rot="5389342">
            <a:off x="2855138" y="2934568"/>
            <a:ext cx="25317" cy="253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500" kern="1200"/>
          </a:p>
        </p:txBody>
      </p:sp>
      <p:sp>
        <p:nvSpPr>
          <p:cNvPr id="22" name="Straight Connector 10"/>
          <p:cNvSpPr/>
          <p:nvPr/>
        </p:nvSpPr>
        <p:spPr>
          <a:xfrm rot="9674144">
            <a:off x="2855138" y="3230091"/>
            <a:ext cx="25317" cy="253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500" kern="1200"/>
          </a:p>
        </p:txBody>
      </p:sp>
      <p:sp>
        <p:nvSpPr>
          <p:cNvPr id="25" name="Straight Connector 12"/>
          <p:cNvSpPr/>
          <p:nvPr/>
        </p:nvSpPr>
        <p:spPr>
          <a:xfrm rot="11438921">
            <a:off x="2843364" y="3513841"/>
            <a:ext cx="48863" cy="48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500" kern="1200"/>
          </a:p>
        </p:txBody>
      </p:sp>
    </p:spTree>
    <p:extLst>
      <p:ext uri="{BB962C8B-B14F-4D97-AF65-F5344CB8AC3E}">
        <p14:creationId xmlns:p14="http://schemas.microsoft.com/office/powerpoint/2010/main" val="1102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CATemplate2017">
  <a:themeElements>
    <a:clrScheme name="GRCA theme">
      <a:dk1>
        <a:srgbClr val="000000"/>
      </a:dk1>
      <a:lt1>
        <a:srgbClr val="FFFFFF"/>
      </a:lt1>
      <a:dk2>
        <a:srgbClr val="FFFFFF"/>
      </a:dk2>
      <a:lt2>
        <a:srgbClr val="7EA52E"/>
      </a:lt2>
      <a:accent1>
        <a:srgbClr val="0078A9"/>
      </a:accent1>
      <a:accent2>
        <a:srgbClr val="E36C09"/>
      </a:accent2>
      <a:accent3>
        <a:srgbClr val="7EA52E"/>
      </a:accent3>
      <a:accent4>
        <a:srgbClr val="0078A9"/>
      </a:accent4>
      <a:accent5>
        <a:srgbClr val="FFFFFF"/>
      </a:accent5>
      <a:accent6>
        <a:srgbClr val="465C1A"/>
      </a:accent6>
      <a:hlink>
        <a:srgbClr val="004D6C"/>
      </a:hlink>
      <a:folHlink>
        <a:srgbClr val="7F7F7F"/>
      </a:folHlink>
    </a:clrScheme>
    <a:fontScheme name="GRCA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GRCATemplate2017</Template>
  <TotalTime>6952</TotalTime>
  <Words>69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GRCATemplate2017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Linwood</dc:creator>
  <cp:lastModifiedBy>Scott Robertson</cp:lastModifiedBy>
  <cp:revision>300</cp:revision>
  <cp:lastPrinted>2017-06-09T13:29:01Z</cp:lastPrinted>
  <dcterms:created xsi:type="dcterms:W3CDTF">2017-07-17T17:17:42Z</dcterms:created>
  <dcterms:modified xsi:type="dcterms:W3CDTF">2019-03-13T14:35:19Z</dcterms:modified>
</cp:coreProperties>
</file>